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18" r:id="rId1"/>
  </p:sldMasterIdLst>
  <p:notesMasterIdLst>
    <p:notesMasterId r:id="rId2"/>
  </p:notesMasterIdLst>
  <p:sldIdLst>
    <p:sldId id="256" r:id="rId3"/>
    <p:sldId id="257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presProps" Target="presProps.xml"  /><Relationship Id="rId6" Type="http://schemas.openxmlformats.org/officeDocument/2006/relationships/viewProps" Target="viewProps.xml"  /><Relationship Id="rId7" Type="http://schemas.openxmlformats.org/officeDocument/2006/relationships/theme" Target="theme/theme1.xml"  /><Relationship Id="rId8" Type="http://schemas.openxmlformats.org/officeDocument/2006/relationships/tableStyles" Target="tableStyle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2025-11-13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/>
            </a:r>
            <a:endParaRPr lang="en-US" altLang="ko-KR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pn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4953836A-82A3-4C8B-9D31-CD724F3673ED}" type="datetime1">
              <a:rPr lang="ko-KR" altLang="en-US"/>
              <a:pPr lvl="0">
                <a:defRPr/>
              </a:pPr>
              <a:t>2025-11-12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  <p:pic>
        <p:nvPicPr>
          <p:cNvPr id="7" name="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41943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"/>
          <p:cNvCxnSpPr/>
          <p:nvPr/>
        </p:nvCxnSpPr>
        <p:spPr>
          <a:xfrm>
            <a:off x="0" y="902490"/>
            <a:ext cx="12192000" cy="0"/>
          </a:xfrm>
          <a:prstGeom prst="line">
            <a:avLst/>
          </a:prstGeom>
          <a:ln w="254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"/>
          <p:cNvSpPr/>
          <p:nvPr/>
        </p:nvSpPr>
        <p:spPr>
          <a:xfrm>
            <a:off x="647246" y="1666504"/>
            <a:ext cx="10964885" cy="39027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>
              <a:lnSpc>
                <a:spcPct val="150000"/>
              </a:lnSpc>
              <a:defRPr/>
            </a:pPr>
            <a:r>
              <a:rPr lang="en-US" altLang="ko-KR" sz="2200" b="1">
                <a:solidFill>
                  <a:schemeClr val="tx1"/>
                </a:solidFill>
                <a:latin typeface="Verdana"/>
              </a:rPr>
              <a:t>The 12th International Conference on </a:t>
            </a:r>
            <a:r>
              <a:rPr lang="en-US" altLang="ko-KR" sz="2400" b="1">
                <a:solidFill>
                  <a:srgbClr val="0000ff"/>
                </a:solidFill>
                <a:latin typeface="Verdana"/>
              </a:rPr>
              <a:t>M</a:t>
            </a:r>
            <a:r>
              <a:rPr lang="en-US" altLang="ko-KR" sz="2200" b="1">
                <a:solidFill>
                  <a:schemeClr val="tx1"/>
                </a:solidFill>
                <a:latin typeface="Verdana"/>
              </a:rPr>
              <a:t>ultiscale </a:t>
            </a:r>
            <a:r>
              <a:rPr lang="en-US" altLang="ko-KR" sz="2400" b="1">
                <a:solidFill>
                  <a:srgbClr val="0000ff"/>
                </a:solidFill>
                <a:latin typeface="Verdana"/>
              </a:rPr>
              <a:t>M</a:t>
            </a:r>
            <a:r>
              <a:rPr lang="en-US" altLang="ko-KR" sz="2200" b="1">
                <a:solidFill>
                  <a:schemeClr val="tx1"/>
                </a:solidFill>
                <a:latin typeface="Verdana"/>
              </a:rPr>
              <a:t>aterials </a:t>
            </a:r>
            <a:r>
              <a:rPr lang="en-US" altLang="ko-KR" sz="2400" b="1">
                <a:solidFill>
                  <a:srgbClr val="0000ff"/>
                </a:solidFill>
                <a:latin typeface="Verdana"/>
              </a:rPr>
              <a:t>M</a:t>
            </a:r>
            <a:r>
              <a:rPr lang="en-US" altLang="ko-KR" sz="2200" b="1">
                <a:solidFill>
                  <a:schemeClr val="tx1"/>
                </a:solidFill>
                <a:latin typeface="Verdana"/>
              </a:rPr>
              <a:t>odeling</a:t>
            </a:r>
            <a:endParaRPr lang="en-US" altLang="ko-KR" sz="2200" b="1">
              <a:solidFill>
                <a:schemeClr val="tx1"/>
              </a:solidFill>
              <a:latin typeface="Verdan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000" b="1">
                <a:solidFill>
                  <a:schemeClr val="tx1"/>
                </a:solidFill>
                <a:latin typeface="Verdana"/>
              </a:rPr>
              <a:t> </a:t>
            </a:r>
            <a:endParaRPr lang="en-US" altLang="ko-KR" sz="2000" b="1">
              <a:solidFill>
                <a:schemeClr val="tx1"/>
              </a:solidFill>
              <a:latin typeface="Verdan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b="1">
                <a:solidFill>
                  <a:schemeClr val="tx1"/>
                </a:solidFill>
                <a:latin typeface="Verdana"/>
              </a:rPr>
              <a:t> - Date &amp; Venue : Nov. 9 (Mon) - 13 (Fri), 2026   Sheraton Jeju Hotel, Jeju, Korea</a:t>
            </a:r>
            <a:endParaRPr lang="en-US" altLang="ko-KR" b="1">
              <a:solidFill>
                <a:schemeClr val="tx1"/>
              </a:solidFill>
              <a:latin typeface="Verdana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000">
                <a:solidFill>
                  <a:schemeClr val="tx1"/>
                </a:solidFill>
                <a:latin typeface="Verdana"/>
              </a:rPr>
              <a:t> </a:t>
            </a:r>
            <a:r>
              <a:rPr lang="en-US" altLang="ko-KR">
                <a:solidFill>
                  <a:schemeClr val="tx1"/>
                </a:solidFill>
                <a:latin typeface="Verdana"/>
              </a:rPr>
              <a:t>- Important Date      </a:t>
            </a:r>
            <a:endParaRPr lang="en-US" altLang="ko-KR">
              <a:solidFill>
                <a:schemeClr val="tx1"/>
              </a:solidFill>
              <a:latin typeface="Verdana"/>
            </a:endParaRPr>
          </a:p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Verdana"/>
              </a:rPr>
              <a:t>     Abstract Submission : Jan. 15 - May 15, 2026</a:t>
            </a:r>
            <a:endParaRPr lang="en-US" altLang="ko-KR">
              <a:solidFill>
                <a:schemeClr val="tx1"/>
              </a:solidFill>
              <a:latin typeface="Verdana"/>
            </a:endParaRPr>
          </a:p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Verdana"/>
              </a:rPr>
              <a:t>     Early-bird Registration : Apr. 15 - Aug. 15, 2026</a:t>
            </a:r>
            <a:endParaRPr lang="en-US" altLang="ko-KR">
              <a:solidFill>
                <a:schemeClr val="tx1"/>
              </a:solidFill>
              <a:latin typeface="Verdana"/>
            </a:endParaRPr>
          </a:p>
          <a:p>
            <a:pPr marL="0" indent="0">
              <a:lnSpc>
                <a:spcPct val="150000"/>
              </a:lnSpc>
              <a:buFont typeface="Arial"/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Verdana"/>
              </a:rPr>
              <a:t> -</a:t>
            </a:r>
            <a:r>
              <a:rPr lang="en-US" altLang="ko-KR" b="1">
                <a:solidFill>
                  <a:schemeClr val="tx1"/>
                </a:solidFill>
                <a:latin typeface="Verdana"/>
              </a:rPr>
              <a:t> Website : mmm12.org</a:t>
            </a:r>
            <a:endParaRPr lang="en-US" altLang="ko-KR" b="1">
              <a:solidFill>
                <a:schemeClr val="tx1"/>
              </a:solidFill>
              <a:latin typeface="Verdana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Verdana"/>
              </a:rPr>
              <a:t> - Sponsored by The Korean Institute of Metals and Materials (KIM)</a:t>
            </a:r>
            <a:endParaRPr lang="en-US" altLang="ko-KR">
              <a:solidFill>
                <a:schemeClr val="tx1"/>
              </a:solidFill>
              <a:latin typeface="Verdana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altLang="ko-KR">
                <a:solidFill>
                  <a:schemeClr val="tx1"/>
                </a:solidFill>
                <a:latin typeface="Verdana"/>
              </a:rPr>
              <a:t>                           The International Society for Multiscale Modeling (ISMM)</a:t>
            </a:r>
            <a:endParaRPr lang="en-US" altLang="ko-KR">
              <a:solidFill>
                <a:schemeClr val="dk1"/>
              </a:solidFill>
            </a:endParaRPr>
          </a:p>
        </p:txBody>
      </p:sp>
      <p:pic>
        <p:nvPicPr>
          <p:cNvPr id="11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854498" y="152400"/>
            <a:ext cx="2719533" cy="660531"/>
          </a:xfrm>
          <a:prstGeom prst="rect">
            <a:avLst/>
          </a:prstGeom>
        </p:spPr>
      </p:pic>
      <p:pic>
        <p:nvPicPr>
          <p:cNvPr id="12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838872" y="3429000"/>
            <a:ext cx="1347105" cy="1347105"/>
          </a:xfrm>
          <a:prstGeom prst="rect">
            <a:avLst/>
          </a:prstGeom>
        </p:spPr>
      </p:pic>
      <p:sp>
        <p:nvSpPr>
          <p:cNvPr id="13" name=""/>
          <p:cNvSpPr/>
          <p:nvPr/>
        </p:nvSpPr>
        <p:spPr>
          <a:xfrm>
            <a:off x="9996715" y="4776105"/>
            <a:ext cx="1043214" cy="240395"/>
          </a:xfrm>
          <a:prstGeom prst="rect">
            <a:avLst/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r>
              <a:rPr lang="en-US" altLang="ko-KR"/>
              <a:t>Website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4344307"/>
            <a:ext cx="10972798" cy="211069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en-US" altLang="ko-KR" sz="2600">
                <a:solidFill>
                  <a:schemeClr val="lt1"/>
                </a:solidFill>
              </a:rPr>
              <a:t>mmm12.org</a:t>
            </a:r>
            <a:endParaRPr lang="en-US" altLang="ko-KR" sz="2600">
              <a:solidFill>
                <a:schemeClr val="lt1"/>
              </a:solidFill>
            </a:endParaRPr>
          </a:p>
          <a:p>
            <a:pPr marL="0" indent="0" algn="ctr">
              <a:buNone/>
              <a:defRPr/>
            </a:pPr>
            <a:endParaRPr lang="en-US" altLang="ko-KR" sz="2600">
              <a:solidFill>
                <a:schemeClr val="lt1"/>
              </a:solidFill>
            </a:endParaRPr>
          </a:p>
          <a:p>
            <a:pPr marL="0" indent="0" algn="ctr">
              <a:buNone/>
              <a:defRPr/>
            </a:pPr>
            <a:endParaRPr lang="en-US" altLang="ko-KR" sz="2600">
              <a:solidFill>
                <a:schemeClr val="lt1"/>
              </a:solidFill>
            </a:endParaRPr>
          </a:p>
          <a:p>
            <a:pPr marL="0" indent="0" algn="ctr">
              <a:buNone/>
              <a:defRPr/>
            </a:pPr>
            <a:r>
              <a:rPr lang="en-US" altLang="ko-KR" sz="2000">
                <a:solidFill>
                  <a:schemeClr val="lt1"/>
                </a:solidFill>
              </a:rPr>
              <a:t>Sponsored by  </a:t>
            </a:r>
            <a:endParaRPr lang="en-US" altLang="ko-KR" sz="2000">
              <a:solidFill>
                <a:schemeClr val="lt1"/>
              </a:solidFill>
            </a:endParaRPr>
          </a:p>
          <a:p>
            <a:pPr marL="0" indent="0" algn="ctr">
              <a:buNone/>
              <a:defRPr/>
            </a:pPr>
            <a:r>
              <a:rPr lang="en-US" altLang="ko-KR" sz="2000">
                <a:solidFill>
                  <a:schemeClr val="lt1"/>
                </a:solidFill>
              </a:rPr>
              <a:t>The Korean Institute of Metals and Material (KIM)</a:t>
            </a:r>
            <a:endParaRPr lang="en-US" altLang="ko-KR" sz="2000">
              <a:solidFill>
                <a:schemeClr val="lt1"/>
              </a:solidFill>
            </a:endParaRPr>
          </a:p>
          <a:p>
            <a:pPr marL="0" indent="0" algn="ctr">
              <a:buNone/>
              <a:defRPr/>
            </a:pPr>
            <a:r>
              <a:rPr lang="en-US" altLang="ko-KR" sz="2000">
                <a:solidFill>
                  <a:schemeClr val="lt1"/>
                </a:solidFill>
              </a:rPr>
              <a:t> The International Society for Multiscale Modeling (ISMM)</a:t>
            </a:r>
            <a:endParaRPr lang="en-US" altLang="ko-KR" sz="2000">
              <a:solidFill>
                <a:schemeClr val="lt1"/>
              </a:solidFill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432801" y="152400"/>
            <a:ext cx="2141230" cy="520070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180036" y="4104821"/>
            <a:ext cx="1131660" cy="1131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88</ep:Words>
  <ep:PresentationFormat>화면 슬라이드 쇼(4:3)</ep:PresentationFormat>
  <ep:Paragraphs>14</ep:Paragraphs>
  <ep:Slides>2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ep:HeadingPairs>
  <ep:TitlesOfParts>
    <vt:vector size="3" baseType="lpstr">
      <vt:lpstr>한컴오피스</vt:lpstr>
      <vt:lpstr>슬라이드 1</vt:lpstr>
      <vt:lpstr>슬라이드 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2025-11-12T14:48:09.968</dcterms:created>
  <dc:creator>user</dc:creator>
  <cp:lastModifiedBy>user</cp:lastModifiedBy>
  <dcterms:modified xsi:type="dcterms:W3CDTF">2025-11-13T02:23:30.475</dcterms:modified>
  <cp:revision>13</cp:revision>
  <cp:version>1100.0100.01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